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64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4"/>
          <p:cNvSpPr/>
          <p:nvPr/>
        </p:nvSpPr>
        <p:spPr>
          <a:xfrm>
            <a:off x="653760" y="2278800"/>
            <a:ext cx="7694640" cy="197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lire l’heure.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résous des problèmes de durée.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67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68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69" name="Connecteur droit avec flèche 5"/>
            <p:cNvCxnSpPr/>
            <p:nvPr/>
          </p:nvCxnSpPr>
          <p:spPr>
            <a:xfrm flipH="1">
              <a:off x="1463400" y="2178000"/>
              <a:ext cx="523440" cy="87120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70" name="Connecteur droit avec flèche 7"/>
            <p:cNvCxnSpPr/>
            <p:nvPr/>
          </p:nvCxnSpPr>
          <p:spPr>
            <a:xfrm flipH="1">
              <a:off x="1422360" y="2161800"/>
              <a:ext cx="535680" cy="1659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71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Titre 3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5" name="Titre 13"/>
          <p:cNvSpPr txBox="1"/>
          <p:nvPr/>
        </p:nvSpPr>
        <p:spPr>
          <a:xfrm>
            <a:off x="136080" y="3729960"/>
            <a:ext cx="73634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ZoneTexte 17"/>
          <p:cNvSpPr/>
          <p:nvPr/>
        </p:nvSpPr>
        <p:spPr>
          <a:xfrm>
            <a:off x="363240" y="443808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vais voir un match de handball.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Il commence à 10h15 et finit à 11h30. </a:t>
            </a: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 duré le match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re 1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0" name="Image 3" descr=""/>
          <p:cNvPicPr/>
          <p:nvPr/>
        </p:nvPicPr>
        <p:blipFill>
          <a:blip r:embed="rId1"/>
          <a:stretch/>
        </p:blipFill>
        <p:spPr>
          <a:xfrm>
            <a:off x="720000" y="900000"/>
            <a:ext cx="2520000" cy="2523600"/>
          </a:xfrm>
          <a:prstGeom prst="rect">
            <a:avLst/>
          </a:prstGeom>
          <a:ln w="0">
            <a:noFill/>
          </a:ln>
        </p:spPr>
      </p:pic>
      <p:sp>
        <p:nvSpPr>
          <p:cNvPr id="181" name="Titre 1"/>
          <p:cNvSpPr/>
          <p:nvPr/>
        </p:nvSpPr>
        <p:spPr>
          <a:xfrm>
            <a:off x="6658200" y="1603440"/>
            <a:ext cx="1830240" cy="444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8h 35.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Titre 1"/>
          <p:cNvSpPr/>
          <p:nvPr/>
        </p:nvSpPr>
        <p:spPr>
          <a:xfrm>
            <a:off x="6812640" y="3084840"/>
            <a:ext cx="2025720" cy="444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20h 35.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83" name="Connecteur droit avec flèche 8"/>
          <p:cNvCxnSpPr/>
          <p:nvPr/>
        </p:nvCxnSpPr>
        <p:spPr>
          <a:xfrm flipH="1">
            <a:off x="1422360" y="2161800"/>
            <a:ext cx="535680" cy="165960"/>
          </a:xfrm>
          <a:prstGeom prst="straightConnector1">
            <a:avLst/>
          </a:prstGeom>
          <a:ln w="76200">
            <a:solidFill>
              <a:srgbClr val="00b050"/>
            </a:solidFill>
            <a:tailEnd len="med" type="triangle" w="med"/>
          </a:ln>
        </p:spPr>
      </p:cxnSp>
      <p:cxnSp>
        <p:nvCxnSpPr>
          <p:cNvPr id="184" name="Connecteur droit avec flèche 5"/>
          <p:cNvCxnSpPr/>
          <p:nvPr/>
        </p:nvCxnSpPr>
        <p:spPr>
          <a:xfrm flipH="1">
            <a:off x="1463400" y="2178000"/>
            <a:ext cx="523440" cy="871200"/>
          </a:xfrm>
          <a:prstGeom prst="straightConnector1">
            <a:avLst/>
          </a:prstGeom>
          <a:ln w="76200">
            <a:solidFill>
              <a:srgbClr val="0070c0"/>
            </a:solidFill>
            <a:tailEnd len="med" type="triangle" w="med"/>
          </a:ln>
        </p:spPr>
      </p:cxnSp>
      <p:sp>
        <p:nvSpPr>
          <p:cNvPr id="185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8" name="Titre 14"/>
          <p:cNvSpPr txBox="1"/>
          <p:nvPr/>
        </p:nvSpPr>
        <p:spPr>
          <a:xfrm>
            <a:off x="136080" y="3730320"/>
            <a:ext cx="73634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ZoneTexte 18"/>
          <p:cNvSpPr/>
          <p:nvPr/>
        </p:nvSpPr>
        <p:spPr>
          <a:xfrm>
            <a:off x="363240" y="443808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vais voir un match de handball.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Il commence à 10h15 et finit à 11h30. </a:t>
            </a: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 duré le match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9" dur="indefinite" restart="never" nodeType="tmRoot">
          <p:childTnLst>
            <p:seq>
              <p:cTn id="80" dur="indefinite" nodeType="mainSeq">
                <p:childTnLst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92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93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94" name="Connecteur droit avec flèche 5"/>
            <p:cNvCxnSpPr/>
            <p:nvPr/>
          </p:nvCxnSpPr>
          <p:spPr>
            <a:xfrm flipH="1">
              <a:off x="956520" y="2161800"/>
              <a:ext cx="1030320" cy="3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95" name="Connecteur droit avec flèche 7"/>
            <p:cNvCxnSpPr/>
            <p:nvPr/>
          </p:nvCxnSpPr>
          <p:spPr>
            <a:xfrm flipH="1" flipV="1">
              <a:off x="1877760" y="1450440"/>
              <a:ext cx="109080" cy="71172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96" name="Titre 1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0" name="Titre 15"/>
          <p:cNvSpPr txBox="1"/>
          <p:nvPr/>
        </p:nvSpPr>
        <p:spPr>
          <a:xfrm>
            <a:off x="136080" y="3730320"/>
            <a:ext cx="73634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 le problème et résous sur l’ardoise.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ZoneTexte 19"/>
          <p:cNvSpPr/>
          <p:nvPr/>
        </p:nvSpPr>
        <p:spPr>
          <a:xfrm>
            <a:off x="363240" y="4438080"/>
            <a:ext cx="78865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Je vais voir un match de handball.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Il commence à 10h15 et finit à 11h30. </a:t>
            </a: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 duré le match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itre 1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Titre 1"/>
          <p:cNvSpPr/>
          <p:nvPr/>
        </p:nvSpPr>
        <p:spPr>
          <a:xfrm>
            <a:off x="6716880" y="1550880"/>
            <a:ext cx="200124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11h 45.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Titre 1"/>
          <p:cNvSpPr/>
          <p:nvPr/>
        </p:nvSpPr>
        <p:spPr>
          <a:xfrm>
            <a:off x="6747480" y="2997360"/>
            <a:ext cx="194184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23h 45.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07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208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209" name="Connecteur droit avec flèche 5"/>
            <p:cNvCxnSpPr/>
            <p:nvPr/>
          </p:nvCxnSpPr>
          <p:spPr>
            <a:xfrm flipH="1">
              <a:off x="956520" y="2161800"/>
              <a:ext cx="1030320" cy="3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210" name="Connecteur droit avec flèche 7"/>
            <p:cNvCxnSpPr/>
            <p:nvPr/>
          </p:nvCxnSpPr>
          <p:spPr>
            <a:xfrm flipH="1" flipV="1">
              <a:off x="1877760" y="1450440"/>
              <a:ext cx="109080" cy="71172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211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4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5" name="ZoneTexte 20"/>
          <p:cNvSpPr/>
          <p:nvPr/>
        </p:nvSpPr>
        <p:spPr>
          <a:xfrm>
            <a:off x="360000" y="3780000"/>
            <a:ext cx="53308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10 h 15                          11 h 15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ZoneTexte 22"/>
          <p:cNvSpPr/>
          <p:nvPr/>
        </p:nvSpPr>
        <p:spPr>
          <a:xfrm>
            <a:off x="6120000" y="3780000"/>
            <a:ext cx="1709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11 h 30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ZoneTexte 24"/>
          <p:cNvSpPr/>
          <p:nvPr/>
        </p:nvSpPr>
        <p:spPr>
          <a:xfrm>
            <a:off x="568800" y="5780880"/>
            <a:ext cx="7506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Le match a duré 1h 15 minutes.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8" name=""/>
          <p:cNvGrpSpPr/>
          <p:nvPr/>
        </p:nvGrpSpPr>
        <p:grpSpPr>
          <a:xfrm>
            <a:off x="954360" y="4308120"/>
            <a:ext cx="3796200" cy="948960"/>
            <a:chOff x="954360" y="4308120"/>
            <a:chExt cx="3796200" cy="948960"/>
          </a:xfrm>
        </p:grpSpPr>
        <p:sp>
          <p:nvSpPr>
            <p:cNvPr id="219" name="ZoneTexte 21"/>
            <p:cNvSpPr/>
            <p:nvPr/>
          </p:nvSpPr>
          <p:spPr>
            <a:xfrm>
              <a:off x="2160000" y="4680000"/>
              <a:ext cx="11718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</a:rPr>
                <a:t>1 h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0" name="Flèche : courbe vers le haut 2"/>
            <p:cNvSpPr/>
            <p:nvPr/>
          </p:nvSpPr>
          <p:spPr>
            <a:xfrm>
              <a:off x="954360" y="4308120"/>
              <a:ext cx="3796200" cy="369720"/>
            </a:xfrm>
            <a:prstGeom prst="curvedUp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221" name=""/>
          <p:cNvGrpSpPr/>
          <p:nvPr/>
        </p:nvGrpSpPr>
        <p:grpSpPr>
          <a:xfrm>
            <a:off x="4774680" y="4344480"/>
            <a:ext cx="2299680" cy="912600"/>
            <a:chOff x="4774680" y="4344480"/>
            <a:chExt cx="2299680" cy="912600"/>
          </a:xfrm>
        </p:grpSpPr>
        <p:sp>
          <p:nvSpPr>
            <p:cNvPr id="222" name="ZoneTexte 23"/>
            <p:cNvSpPr/>
            <p:nvPr/>
          </p:nvSpPr>
          <p:spPr>
            <a:xfrm>
              <a:off x="5400000" y="4680000"/>
              <a:ext cx="16743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</a:rPr>
                <a:t>15 min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3" name="Flèche : courbe vers le haut 3"/>
            <p:cNvSpPr/>
            <p:nvPr/>
          </p:nvSpPr>
          <p:spPr>
            <a:xfrm>
              <a:off x="4774680" y="4344480"/>
              <a:ext cx="2266560" cy="249120"/>
            </a:xfrm>
            <a:prstGeom prst="curvedUp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7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7" dur="2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85280" y="38340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8" name=""/>
          <p:cNvGrpSpPr/>
          <p:nvPr/>
        </p:nvGrpSpPr>
        <p:grpSpPr>
          <a:xfrm>
            <a:off x="720000" y="900000"/>
            <a:ext cx="2520000" cy="2527200"/>
            <a:chOff x="720000" y="900000"/>
            <a:chExt cx="2520000" cy="2527200"/>
          </a:xfrm>
        </p:grpSpPr>
        <p:pic>
          <p:nvPicPr>
            <p:cNvPr id="49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72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50" name="Connecteur droit avec flèche 5"/>
            <p:cNvCxnSpPr/>
            <p:nvPr/>
          </p:nvCxnSpPr>
          <p:spPr>
            <a:xfrm>
              <a:off x="1986480" y="2163600"/>
              <a:ext cx="1045080" cy="3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51" name="Connecteur droit avec flèche 7"/>
            <p:cNvCxnSpPr/>
            <p:nvPr/>
          </p:nvCxnSpPr>
          <p:spPr>
            <a:xfrm flipV="1">
              <a:off x="1986480" y="1538280"/>
              <a:ext cx="387000" cy="62568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52" name="Titre 1"/>
          <p:cNvSpPr/>
          <p:nvPr/>
        </p:nvSpPr>
        <p:spPr>
          <a:xfrm>
            <a:off x="5760000" y="1080000"/>
            <a:ext cx="2533680" cy="252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5" name="Titre 2"/>
          <p:cNvSpPr txBox="1"/>
          <p:nvPr/>
        </p:nvSpPr>
        <p:spPr>
          <a:xfrm>
            <a:off x="184320" y="3729600"/>
            <a:ext cx="501228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ZoneTexte 1"/>
          <p:cNvSpPr/>
          <p:nvPr/>
        </p:nvSpPr>
        <p:spPr>
          <a:xfrm>
            <a:off x="242640" y="4257360"/>
            <a:ext cx="566532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ai-je dormi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ZoneTexte 9"/>
          <p:cNvSpPr/>
          <p:nvPr/>
        </p:nvSpPr>
        <p:spPr>
          <a:xfrm>
            <a:off x="217080" y="5086440"/>
            <a:ext cx="165204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Heure de mon coucher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ZoneTexte 10"/>
          <p:cNvSpPr/>
          <p:nvPr/>
        </p:nvSpPr>
        <p:spPr>
          <a:xfrm>
            <a:off x="6924240" y="5146920"/>
            <a:ext cx="17006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Heure de mon lever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9" name="Image 11" descr=""/>
          <p:cNvPicPr/>
          <p:nvPr/>
        </p:nvPicPr>
        <p:blipFill>
          <a:blip r:embed="rId2"/>
          <a:stretch/>
        </p:blipFill>
        <p:spPr>
          <a:xfrm>
            <a:off x="5423400" y="4884480"/>
            <a:ext cx="1536480" cy="1422360"/>
          </a:xfrm>
          <a:prstGeom prst="rect">
            <a:avLst/>
          </a:prstGeom>
          <a:ln w="0">
            <a:noFill/>
          </a:ln>
        </p:spPr>
      </p:pic>
      <p:pic>
        <p:nvPicPr>
          <p:cNvPr id="60" name="Image 13" descr=""/>
          <p:cNvPicPr/>
          <p:nvPr/>
        </p:nvPicPr>
        <p:blipFill>
          <a:blip r:embed="rId3"/>
          <a:stretch/>
        </p:blipFill>
        <p:spPr>
          <a:xfrm>
            <a:off x="2038320" y="4884480"/>
            <a:ext cx="1336680" cy="1363680"/>
          </a:xfrm>
          <a:prstGeom prst="rect">
            <a:avLst/>
          </a:prstGeom>
          <a:ln w="0">
            <a:noFill/>
          </a:ln>
        </p:spPr>
      </p:pic>
      <p:sp>
        <p:nvSpPr>
          <p:cNvPr id="61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re 1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h.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Titre 1"/>
          <p:cNvSpPr/>
          <p:nvPr/>
        </p:nvSpPr>
        <p:spPr>
          <a:xfrm>
            <a:off x="6970320" y="1551240"/>
            <a:ext cx="179316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1h 15.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Titre 1"/>
          <p:cNvSpPr/>
          <p:nvPr/>
        </p:nvSpPr>
        <p:spPr>
          <a:xfrm>
            <a:off x="6765120" y="3056040"/>
            <a:ext cx="1945080" cy="482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13h 15.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7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68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69" name="Connecteur droit avec flèche 4"/>
            <p:cNvCxnSpPr/>
            <p:nvPr/>
          </p:nvCxnSpPr>
          <p:spPr>
            <a:xfrm flipV="1">
              <a:off x="1986480" y="1537560"/>
              <a:ext cx="387000" cy="62460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  <p:cxnSp>
          <p:nvCxnSpPr>
            <p:cNvPr id="70" name="Connecteur droit avec flèche 8"/>
            <p:cNvCxnSpPr/>
            <p:nvPr/>
          </p:nvCxnSpPr>
          <p:spPr>
            <a:xfrm>
              <a:off x="1986480" y="2161800"/>
              <a:ext cx="1045080" cy="3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</p:grpSp>
      <p:sp>
        <p:nvSpPr>
          <p:cNvPr id="71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4" name="ZoneTexte 2"/>
          <p:cNvSpPr/>
          <p:nvPr/>
        </p:nvSpPr>
        <p:spPr>
          <a:xfrm>
            <a:off x="360000" y="3780000"/>
            <a:ext cx="566532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ai-je dormi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5" name="Image 1" descr=""/>
          <p:cNvPicPr/>
          <p:nvPr/>
        </p:nvPicPr>
        <p:blipFill>
          <a:blip r:embed="rId2"/>
          <a:stretch/>
        </p:blipFill>
        <p:spPr>
          <a:xfrm>
            <a:off x="2160000" y="4320000"/>
            <a:ext cx="1336680" cy="1363680"/>
          </a:xfrm>
          <a:prstGeom prst="rect">
            <a:avLst/>
          </a:prstGeom>
          <a:ln w="0">
            <a:noFill/>
          </a:ln>
        </p:spPr>
      </p:pic>
      <p:pic>
        <p:nvPicPr>
          <p:cNvPr id="76" name="Image 2" descr=""/>
          <p:cNvPicPr/>
          <p:nvPr/>
        </p:nvPicPr>
        <p:blipFill>
          <a:blip r:embed="rId3"/>
          <a:stretch/>
        </p:blipFill>
        <p:spPr>
          <a:xfrm>
            <a:off x="5400000" y="4320000"/>
            <a:ext cx="1536480" cy="1422360"/>
          </a:xfrm>
          <a:prstGeom prst="rect">
            <a:avLst/>
          </a:prstGeom>
          <a:ln w="0">
            <a:noFill/>
          </a:ln>
        </p:spPr>
      </p:pic>
      <p:sp>
        <p:nvSpPr>
          <p:cNvPr id="77" name="ZoneTexte 3"/>
          <p:cNvSpPr/>
          <p:nvPr/>
        </p:nvSpPr>
        <p:spPr>
          <a:xfrm>
            <a:off x="992880" y="468432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0h30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ZoneTexte 5"/>
          <p:cNvSpPr/>
          <p:nvPr/>
        </p:nvSpPr>
        <p:spPr>
          <a:xfrm>
            <a:off x="6860520" y="473256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9h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9" name=""/>
          <p:cNvGrpSpPr/>
          <p:nvPr/>
        </p:nvGrpSpPr>
        <p:grpSpPr>
          <a:xfrm>
            <a:off x="2461320" y="5621400"/>
            <a:ext cx="3677760" cy="671400"/>
            <a:chOff x="2461320" y="5621400"/>
            <a:chExt cx="3677760" cy="671400"/>
          </a:xfrm>
        </p:grpSpPr>
        <p:sp>
          <p:nvSpPr>
            <p:cNvPr id="80" name="Flèche : courbe vers le haut 5"/>
            <p:cNvSpPr/>
            <p:nvPr/>
          </p:nvSpPr>
          <p:spPr>
            <a:xfrm>
              <a:off x="2461320" y="5646600"/>
              <a:ext cx="3677760" cy="646200"/>
            </a:xfrm>
            <a:prstGeom prst="curvedUp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1" name="ZoneTexte 7"/>
            <p:cNvSpPr/>
            <p:nvPr/>
          </p:nvSpPr>
          <p:spPr>
            <a:xfrm>
              <a:off x="3365640" y="5621400"/>
              <a:ext cx="2180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b050"/>
                  </a:solidFill>
                  <a:latin typeface="Calibri"/>
                </a:rPr>
                <a:t>+ 8h 30 min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4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85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86" name="Connecteur droit avec flèche 5"/>
            <p:cNvCxnSpPr/>
            <p:nvPr/>
          </p:nvCxnSpPr>
          <p:spPr>
            <a:xfrm flipH="1" flipV="1">
              <a:off x="1445400" y="1272600"/>
              <a:ext cx="541440" cy="8895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87" name="Connecteur droit avec flèche 7"/>
            <p:cNvCxnSpPr/>
            <p:nvPr/>
          </p:nvCxnSpPr>
          <p:spPr>
            <a:xfrm>
              <a:off x="1986480" y="2161800"/>
              <a:ext cx="38160" cy="7275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88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Titre 9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ZoneTexte 6"/>
          <p:cNvSpPr/>
          <p:nvPr/>
        </p:nvSpPr>
        <p:spPr>
          <a:xfrm>
            <a:off x="132840" y="3597480"/>
            <a:ext cx="75837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Combien de temps s’est écoulé entre les deux horloges cette après-midi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2" name="Image 10" descr=""/>
          <p:cNvPicPr/>
          <p:nvPr/>
        </p:nvPicPr>
        <p:blipFill>
          <a:blip r:embed="rId2"/>
          <a:stretch/>
        </p:blipFill>
        <p:spPr>
          <a:xfrm>
            <a:off x="1800000" y="4680000"/>
            <a:ext cx="1571400" cy="1590480"/>
          </a:xfrm>
          <a:prstGeom prst="rect">
            <a:avLst/>
          </a:prstGeom>
          <a:ln w="0">
            <a:noFill/>
          </a:ln>
        </p:spPr>
      </p:pic>
      <p:pic>
        <p:nvPicPr>
          <p:cNvPr id="93" name="Image 9" descr=""/>
          <p:cNvPicPr/>
          <p:nvPr/>
        </p:nvPicPr>
        <p:blipFill>
          <a:blip r:embed="rId3"/>
          <a:stretch/>
        </p:blipFill>
        <p:spPr>
          <a:xfrm>
            <a:off x="5400000" y="4680000"/>
            <a:ext cx="1385280" cy="1364040"/>
          </a:xfrm>
          <a:prstGeom prst="rect">
            <a:avLst/>
          </a:prstGeom>
          <a:ln w="0">
            <a:noFill/>
          </a:ln>
        </p:spPr>
      </p:pic>
      <p:sp>
        <p:nvSpPr>
          <p:cNvPr id="94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itre 1"/>
          <p:cNvSpPr/>
          <p:nvPr/>
        </p:nvSpPr>
        <p:spPr>
          <a:xfrm>
            <a:off x="6752880" y="1514880"/>
            <a:ext cx="174996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5h 55.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itre 1"/>
          <p:cNvSpPr/>
          <p:nvPr/>
        </p:nvSpPr>
        <p:spPr>
          <a:xfrm>
            <a:off x="6651000" y="2973240"/>
            <a:ext cx="215100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17h 55.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9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00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01" name="Connecteur droit avec flèche 4"/>
            <p:cNvCxnSpPr/>
            <p:nvPr/>
          </p:nvCxnSpPr>
          <p:spPr>
            <a:xfrm flipH="1" flipV="1">
              <a:off x="1445400" y="1272600"/>
              <a:ext cx="541440" cy="8895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02" name="Connecteur droit avec flèche 8"/>
            <p:cNvCxnSpPr/>
            <p:nvPr/>
          </p:nvCxnSpPr>
          <p:spPr>
            <a:xfrm>
              <a:off x="1986480" y="2161800"/>
              <a:ext cx="38160" cy="7275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03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Titre 8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7" name="ZoneTexte 8"/>
          <p:cNvSpPr/>
          <p:nvPr/>
        </p:nvSpPr>
        <p:spPr>
          <a:xfrm>
            <a:off x="512280" y="4352400"/>
            <a:ext cx="1700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17h45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11"/>
          <p:cNvSpPr/>
          <p:nvPr/>
        </p:nvSpPr>
        <p:spPr>
          <a:xfrm>
            <a:off x="6883560" y="4316040"/>
            <a:ext cx="1700640" cy="50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19h30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9" name=""/>
          <p:cNvGrpSpPr/>
          <p:nvPr/>
        </p:nvGrpSpPr>
        <p:grpSpPr>
          <a:xfrm>
            <a:off x="2621160" y="5285160"/>
            <a:ext cx="3677760" cy="659880"/>
            <a:chOff x="2621160" y="5285160"/>
            <a:chExt cx="3677760" cy="659880"/>
          </a:xfrm>
        </p:grpSpPr>
        <p:sp>
          <p:nvSpPr>
            <p:cNvPr id="110" name="Flèche : courbe vers le haut 1"/>
            <p:cNvSpPr/>
            <p:nvPr/>
          </p:nvSpPr>
          <p:spPr>
            <a:xfrm>
              <a:off x="2621160" y="5285160"/>
              <a:ext cx="3677760" cy="646200"/>
            </a:xfrm>
            <a:prstGeom prst="curvedUp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1" name="ZoneTexte 12"/>
            <p:cNvSpPr/>
            <p:nvPr/>
          </p:nvSpPr>
          <p:spPr>
            <a:xfrm>
              <a:off x="3646080" y="5428800"/>
              <a:ext cx="2180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b050"/>
                  </a:solidFill>
                  <a:latin typeface="Calibri"/>
                </a:rPr>
                <a:t>+ 1h 45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112" name="Image 4" descr=""/>
          <p:cNvPicPr/>
          <p:nvPr/>
        </p:nvPicPr>
        <p:blipFill>
          <a:blip r:embed="rId2"/>
          <a:stretch/>
        </p:blipFill>
        <p:spPr>
          <a:xfrm>
            <a:off x="5421240" y="3886200"/>
            <a:ext cx="1385280" cy="1364040"/>
          </a:xfrm>
          <a:prstGeom prst="rect">
            <a:avLst/>
          </a:prstGeom>
          <a:ln w="0">
            <a:noFill/>
          </a:ln>
        </p:spPr>
      </p:pic>
      <p:pic>
        <p:nvPicPr>
          <p:cNvPr id="113" name="Image 5" descr=""/>
          <p:cNvPicPr/>
          <p:nvPr/>
        </p:nvPicPr>
        <p:blipFill>
          <a:blip r:embed="rId3"/>
          <a:stretch/>
        </p:blipFill>
        <p:spPr>
          <a:xfrm>
            <a:off x="1590840" y="3715200"/>
            <a:ext cx="1571400" cy="1590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6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17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18" name="Connecteur droit avec flèche 5"/>
            <p:cNvCxnSpPr/>
            <p:nvPr/>
          </p:nvCxnSpPr>
          <p:spPr>
            <a:xfrm>
              <a:off x="1986480" y="2161800"/>
              <a:ext cx="511200" cy="89640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19" name="Connecteur droit avec flèche 7"/>
            <p:cNvCxnSpPr/>
            <p:nvPr/>
          </p:nvCxnSpPr>
          <p:spPr>
            <a:xfrm>
              <a:off x="1986480" y="2161800"/>
              <a:ext cx="685440" cy="3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20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Titre 7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4" name="Titre 10"/>
          <p:cNvSpPr txBox="1"/>
          <p:nvPr/>
        </p:nvSpPr>
        <p:spPr>
          <a:xfrm>
            <a:off x="172080" y="3717720"/>
            <a:ext cx="406008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ZoneTexte 13"/>
          <p:cNvSpPr/>
          <p:nvPr/>
        </p:nvSpPr>
        <p:spPr>
          <a:xfrm>
            <a:off x="485280" y="4149000"/>
            <a:ext cx="78865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Deux groupes de randonneurs comparent leurs randonnées :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Le groupe 1 est parti à 9h15 et a fini à 11h20.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Le groupe 2 est parti à 8h50 et a fini à 11h.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Quel groupe a fait la plus longue randonnée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Titre 1"/>
          <p:cNvSpPr/>
          <p:nvPr/>
        </p:nvSpPr>
        <p:spPr>
          <a:xfrm>
            <a:off x="6692760" y="1526760"/>
            <a:ext cx="171540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3h 25.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Titre 1"/>
          <p:cNvSpPr/>
          <p:nvPr/>
        </p:nvSpPr>
        <p:spPr>
          <a:xfrm>
            <a:off x="6759720" y="2949480"/>
            <a:ext cx="195624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15h 25.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0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31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32" name="Connecteur droit avec flèche 4"/>
            <p:cNvCxnSpPr/>
            <p:nvPr/>
          </p:nvCxnSpPr>
          <p:spPr>
            <a:xfrm>
              <a:off x="1986480" y="2161800"/>
              <a:ext cx="685440" cy="36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  <p:cxnSp>
          <p:nvCxnSpPr>
            <p:cNvPr id="133" name="Connecteur droit avec flèche 7"/>
            <p:cNvCxnSpPr/>
            <p:nvPr/>
          </p:nvCxnSpPr>
          <p:spPr>
            <a:xfrm>
              <a:off x="1986480" y="2161800"/>
              <a:ext cx="511200" cy="89640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</p:grpSp>
      <p:sp>
        <p:nvSpPr>
          <p:cNvPr id="134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Titre 6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8" name="ZoneTexte 14"/>
          <p:cNvSpPr/>
          <p:nvPr/>
        </p:nvSpPr>
        <p:spPr>
          <a:xfrm>
            <a:off x="485280" y="4149000"/>
            <a:ext cx="78865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Deux groupes de randonneurs comparent leurs randonnées :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Le groupe 1 est parti à 9h15 et a fini à 11h20.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Le groupe 2 est parti à 8h50 et a fini à 11h.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Quel groupe a fait la plus longue randonnée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Titre 11"/>
          <p:cNvSpPr txBox="1"/>
          <p:nvPr/>
        </p:nvSpPr>
        <p:spPr>
          <a:xfrm>
            <a:off x="172080" y="3718080"/>
            <a:ext cx="406008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l’heure indiquée par l’horloge.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2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43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44" name="Connecteur droit avec flèche 5"/>
            <p:cNvCxnSpPr/>
            <p:nvPr/>
          </p:nvCxnSpPr>
          <p:spPr>
            <a:xfrm>
              <a:off x="1986480" y="2161800"/>
              <a:ext cx="360" cy="10623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  <p:cxnSp>
          <p:nvCxnSpPr>
            <p:cNvPr id="145" name="Connecteur droit avec flèche 6"/>
            <p:cNvCxnSpPr/>
            <p:nvPr/>
          </p:nvCxnSpPr>
          <p:spPr>
            <a:xfrm>
              <a:off x="1986480" y="2161800"/>
              <a:ext cx="455040" cy="50292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46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Titre 5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0" name="ZoneTexte 15"/>
          <p:cNvSpPr/>
          <p:nvPr/>
        </p:nvSpPr>
        <p:spPr>
          <a:xfrm>
            <a:off x="485280" y="4149000"/>
            <a:ext cx="78865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Deux groupes de randonneurs comparent leurs randonnées :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Le groupe 1 est parti à 9h15 et a fini à 11h20.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Le groupe 2 est parti à 8h50 et a fini à 11h.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Quel groupe a fait la plus longue randonnée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Titre 12"/>
          <p:cNvSpPr txBox="1"/>
          <p:nvPr/>
        </p:nvSpPr>
        <p:spPr>
          <a:xfrm>
            <a:off x="172080" y="3718080"/>
            <a:ext cx="406008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Réponds à la question.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4/6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Titre 1"/>
          <p:cNvSpPr/>
          <p:nvPr/>
        </p:nvSpPr>
        <p:spPr>
          <a:xfrm>
            <a:off x="6789240" y="1490760"/>
            <a:ext cx="171828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4h 30.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Titre 1"/>
          <p:cNvSpPr/>
          <p:nvPr/>
        </p:nvSpPr>
        <p:spPr>
          <a:xfrm>
            <a:off x="6687000" y="2949480"/>
            <a:ext cx="2068920" cy="6033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Calibri"/>
              </a:rPr>
              <a:t>16h 30.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6" name=""/>
          <p:cNvGrpSpPr/>
          <p:nvPr/>
        </p:nvGrpSpPr>
        <p:grpSpPr>
          <a:xfrm>
            <a:off x="720000" y="900000"/>
            <a:ext cx="2520000" cy="2523600"/>
            <a:chOff x="720000" y="900000"/>
            <a:chExt cx="2520000" cy="2523600"/>
          </a:xfrm>
        </p:grpSpPr>
        <p:pic>
          <p:nvPicPr>
            <p:cNvPr id="157" name="Image 3" descr=""/>
            <p:cNvPicPr/>
            <p:nvPr/>
          </p:nvPicPr>
          <p:blipFill>
            <a:blip r:embed="rId1"/>
            <a:stretch/>
          </p:blipFill>
          <p:spPr>
            <a:xfrm>
              <a:off x="720000" y="900000"/>
              <a:ext cx="2520000" cy="252360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58" name="Connecteur droit avec flèche 7"/>
            <p:cNvCxnSpPr/>
            <p:nvPr/>
          </p:nvCxnSpPr>
          <p:spPr>
            <a:xfrm>
              <a:off x="1986480" y="2161800"/>
              <a:ext cx="455040" cy="50292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len="med" type="triangle" w="med"/>
            </a:ln>
          </p:spPr>
        </p:cxnSp>
        <p:cxnSp>
          <p:nvCxnSpPr>
            <p:cNvPr id="159" name="Connecteur droit avec flèche 4"/>
            <p:cNvCxnSpPr/>
            <p:nvPr/>
          </p:nvCxnSpPr>
          <p:spPr>
            <a:xfrm>
              <a:off x="1986480" y="2161800"/>
              <a:ext cx="360" cy="106236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len="med" type="triangle" w="med"/>
            </a:ln>
          </p:spPr>
        </p:cxnSp>
      </p:grpSp>
      <p:sp>
        <p:nvSpPr>
          <p:cNvPr id="160" name=""/>
          <p:cNvSpPr/>
          <p:nvPr/>
        </p:nvSpPr>
        <p:spPr>
          <a:xfrm>
            <a:off x="8052840" y="3229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7920000" y="3600000"/>
            <a:ext cx="120744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Titre 4"/>
          <p:cNvSpPr/>
          <p:nvPr/>
        </p:nvSpPr>
        <p:spPr>
          <a:xfrm>
            <a:off x="5760000" y="1080000"/>
            <a:ext cx="252000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8000"/>
          </a:bodyPr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Matin :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Après-midi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Il est . . 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4" name="ZoneTexte 16"/>
          <p:cNvSpPr/>
          <p:nvPr/>
        </p:nvSpPr>
        <p:spPr>
          <a:xfrm>
            <a:off x="277560" y="3726000"/>
            <a:ext cx="8873640" cy="252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Le groupe 1 : 9h15 =&gt; 11h20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Cela fait une randonnée de 2h05.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Le groupe 2 : 8h50 =&gt; 11h.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Cela fait une randonnée de 2h10.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</a:rPr>
              <a:t>C’est le groupe 2 qui a fait la plus longue randonnée.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</TotalTime>
  <Application>LibreOffice/7.4.3.2$Windows_X86_64 LibreOffice_project/1048a8393ae2eeec98dff31b5c133c5f1d08b890</Application>
  <AppVersion>15.0000</AppVersion>
  <Words>299</Words>
  <Paragraphs>98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2025-12-23T10:56:21Z</dcterms:modified>
  <cp:revision>61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13</vt:i4>
  </property>
</Properties>
</file>